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9" r:id="rId5"/>
    <p:sldId id="270" r:id="rId6"/>
    <p:sldId id="268" r:id="rId7"/>
    <p:sldId id="261" r:id="rId8"/>
    <p:sldId id="266" r:id="rId9"/>
    <p:sldId id="267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45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3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0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17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752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77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990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31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530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721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764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36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229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18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71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Listening 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229" y="387465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8747"/>
            <a:ext cx="10515600" cy="1325563"/>
          </a:xfrm>
        </p:spPr>
        <p:txBody>
          <a:bodyPr/>
          <a:lstStyle/>
          <a:p>
            <a:r>
              <a:rPr lang="en-US" b="1" dirty="0" smtClean="0"/>
              <a:t>Detail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152" y="2094807"/>
            <a:ext cx="10339647" cy="4082156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detail</a:t>
            </a:r>
            <a:r>
              <a:rPr lang="en-US" sz="3600" dirty="0" smtClean="0"/>
              <a:t> question asks you to answer a question about a specific point in the conversation</a:t>
            </a:r>
            <a:r>
              <a:rPr lang="en-US" sz="3600" dirty="0"/>
              <a:t> </a:t>
            </a:r>
            <a:r>
              <a:rPr lang="en-US" sz="3600" dirty="0" smtClean="0"/>
              <a:t>or lecture. Choose 1 answer.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49246" cy="1325563"/>
          </a:xfrm>
        </p:spPr>
        <p:txBody>
          <a:bodyPr/>
          <a:lstStyle/>
          <a:p>
            <a:r>
              <a:rPr lang="en-US" b="1" dirty="0" smtClean="0"/>
              <a:t>1  Include major details in your notes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question is probably not a main idea that you will recall from memory. You will need to be able to find major details in your notes.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54849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  Read all of the answer choices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Detail questions in the Listening Section are like those in the Reading Section. They may seem simple, but the wording in the answer choices can be confusing. Read </a:t>
            </a:r>
            <a:r>
              <a:rPr lang="en-US" sz="3600" i="1" dirty="0" smtClean="0"/>
              <a:t>all </a:t>
            </a:r>
            <a:r>
              <a:rPr lang="en-US" sz="3600" dirty="0" smtClean="0"/>
              <a:t>of the answer choices. Don’t stop if you find a choice that looks correct. Remember, you are looking for the </a:t>
            </a:r>
            <a:r>
              <a:rPr lang="en-US" sz="3600" i="1" dirty="0" smtClean="0"/>
              <a:t>best</a:t>
            </a:r>
            <a:r>
              <a:rPr lang="en-US" sz="3600" dirty="0" smtClean="0"/>
              <a:t> answer, so you have to consider all of them.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9623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16244" cy="1325563"/>
          </a:xfrm>
        </p:spPr>
        <p:txBody>
          <a:bodyPr/>
          <a:lstStyle/>
          <a:p>
            <a:r>
              <a:rPr lang="en-US" b="1" dirty="0" smtClean="0"/>
              <a:t>3  Be sure to answer the question that is asked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Be sure to read the question carefully and look for the answer to that </a:t>
            </a:r>
            <a:r>
              <a:rPr lang="en-US" sz="3600" dirty="0" smtClean="0"/>
              <a:t>specific question. Some of the answer choices may be </a:t>
            </a:r>
            <a:r>
              <a:rPr lang="en-US" sz="3600" i="1" dirty="0" smtClean="0"/>
              <a:t>true</a:t>
            </a:r>
            <a:r>
              <a:rPr lang="en-US" sz="3600" dirty="0" smtClean="0"/>
              <a:t> according to information in the passage, but they may not be the answer to the question that is asked.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712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883" y="1"/>
            <a:ext cx="11037917" cy="1147155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83" y="947651"/>
            <a:ext cx="11720946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Why does the woman think the review session will be helpful?</a:t>
            </a:r>
          </a:p>
          <a:p>
            <a:pPr marL="0" indent="0">
              <a:buNone/>
            </a:pPr>
            <a:endParaRPr lang="en-US" sz="1400" dirty="0" smtClean="0"/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Because she has some questions that she wants to ask the         professor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Because Professor Carson will tell them some of the test questions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Because it helps to hear the answers to questions that other people ask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 Because she needs an individual conference with the professor</a:t>
            </a:r>
            <a:endParaRPr lang="en-US" sz="3600" dirty="0"/>
          </a:p>
          <a:p>
            <a:pPr>
              <a:buFont typeface="Courier New" charset="0"/>
              <a:buChar char="o"/>
            </a:pPr>
            <a:endParaRPr lang="en-US" sz="3200" dirty="0"/>
          </a:p>
          <a:p>
            <a:pPr>
              <a:buFont typeface="Courier New" charset="0"/>
              <a:buChar char="o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755" y="1"/>
            <a:ext cx="11121045" cy="1147155"/>
          </a:xfrm>
        </p:spPr>
        <p:txBody>
          <a:bodyPr/>
          <a:lstStyle/>
          <a:p>
            <a:r>
              <a:rPr lang="en-US" b="1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755" y="947651"/>
            <a:ext cx="11737571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/>
              <a:t>Why does the woman think </a:t>
            </a:r>
            <a:r>
              <a:rPr lang="en-US" sz="3600" dirty="0" smtClean="0"/>
              <a:t>the </a:t>
            </a:r>
            <a:r>
              <a:rPr lang="en-US" sz="3600" dirty="0"/>
              <a:t>review session will be helpful</a:t>
            </a:r>
            <a:r>
              <a:rPr lang="en-US" sz="3600" dirty="0" smtClean="0"/>
              <a:t>?</a:t>
            </a:r>
          </a:p>
          <a:p>
            <a:pPr marL="0" indent="0">
              <a:buNone/>
            </a:pPr>
            <a:endParaRPr lang="en-US" sz="1400" dirty="0"/>
          </a:p>
          <a:p>
            <a:pPr>
              <a:buFont typeface="Courier New" charset="0"/>
              <a:buChar char="o"/>
            </a:pPr>
            <a:r>
              <a:rPr lang="en-US" sz="3600" dirty="0"/>
              <a:t>  Because she has some questions that she wants to ask the  professor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 Because Professor Carson will tell them some of the test questions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 Because it helps to hear the answers to questions that other people ask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 Because she needs an individual conference with the professor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200" dirty="0"/>
          </a:p>
        </p:txBody>
      </p:sp>
      <p:sp>
        <p:nvSpPr>
          <p:cNvPr id="4" name="Oval 3"/>
          <p:cNvSpPr/>
          <p:nvPr/>
        </p:nvSpPr>
        <p:spPr>
          <a:xfrm>
            <a:off x="374072" y="4350327"/>
            <a:ext cx="193964" cy="2078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" y="-282512"/>
            <a:ext cx="11155680" cy="1690688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" y="841248"/>
            <a:ext cx="5181600" cy="5632704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endParaRPr lang="en-US" sz="3200" dirty="0" smtClean="0"/>
          </a:p>
          <a:p>
            <a:pPr marL="0" lvl="0" indent="0">
              <a:buNone/>
            </a:pPr>
            <a:r>
              <a:rPr lang="en-US" sz="3600" dirty="0" smtClean="0"/>
              <a:t>The woman makes a direct statement, explaining why the review session will be helpful.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719156" y="841248"/>
            <a:ext cx="6113180" cy="5632704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</a:t>
            </a:r>
            <a:r>
              <a:rPr lang="mr-IN" sz="3600" dirty="0" smtClean="0"/>
              <a:t>…</a:t>
            </a:r>
            <a:r>
              <a:rPr lang="en-US" sz="3600" dirty="0" smtClean="0"/>
              <a:t>but the thing is</a:t>
            </a:r>
            <a:r>
              <a:rPr lang="mr-IN" sz="3600" dirty="0" smtClean="0"/>
              <a:t>…</a:t>
            </a:r>
            <a:r>
              <a:rPr lang="en-US" sz="3600" dirty="0" smtClean="0"/>
              <a:t>sometimes at a review session, someone else will ask a question, and, you know, the way the professor explains it, it’s really helpful, I mean, to figure out what he wants on the test.”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389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9574233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388</Words>
  <Application>Microsoft Office PowerPoint</Application>
  <PresentationFormat>Widescreen</PresentationFormat>
  <Paragraphs>36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Mangal</vt:lpstr>
      <vt:lpstr>Office Theme</vt:lpstr>
      <vt:lpstr>Retrospect</vt:lpstr>
      <vt:lpstr>Review </vt:lpstr>
      <vt:lpstr>Detail</vt:lpstr>
      <vt:lpstr>1  Include major details in your notes</vt:lpstr>
      <vt:lpstr>2  Read all of the answer choices</vt:lpstr>
      <vt:lpstr>3  Be sure to answer the question that is asked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71</cp:revision>
  <cp:lastPrinted>2017-10-11T19:17:51Z</cp:lastPrinted>
  <dcterms:created xsi:type="dcterms:W3CDTF">2017-10-11T17:59:39Z</dcterms:created>
  <dcterms:modified xsi:type="dcterms:W3CDTF">2019-09-04T13:58:04Z</dcterms:modified>
</cp:coreProperties>
</file>